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06" r:id="rId11"/>
    <p:sldId id="308" r:id="rId12"/>
    <p:sldId id="310" r:id="rId13"/>
    <p:sldId id="313" r:id="rId14"/>
    <p:sldId id="314" r:id="rId15"/>
    <p:sldId id="316" r:id="rId16"/>
    <p:sldId id="330" r:id="rId17"/>
    <p:sldId id="331" r:id="rId18"/>
    <p:sldId id="333" r:id="rId19"/>
    <p:sldId id="321" r:id="rId20"/>
    <p:sldId id="323" r:id="rId21"/>
    <p:sldId id="325" r:id="rId22"/>
    <p:sldId id="326" r:id="rId23"/>
    <p:sldId id="327" r:id="rId24"/>
    <p:sldId id="329" r:id="rId25"/>
    <p:sldId id="334" r:id="rId26"/>
    <p:sldId id="335" r:id="rId27"/>
    <p:sldId id="339" r:id="rId28"/>
    <p:sldId id="336" r:id="rId29"/>
    <p:sldId id="337" r:id="rId30"/>
    <p:sldId id="341" r:id="rId31"/>
    <p:sldId id="31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06"/>
            <p14:sldId id="308"/>
            <p14:sldId id="310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35"/>
            <p14:sldId id="339"/>
            <p14:sldId id="336"/>
            <p14:sldId id="337"/>
            <p14:sldId id="341"/>
            <p14:sldId id="3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-139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14/7/2015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blur1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blur2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6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14-Jul-15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021577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73195bef-283b-45c3-8016-c55f7e54b16atemp_Copy6c552c0b-8e0a-476a-b6d1-20f11423033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021858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19657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140</Words>
  <Application>Microsoft Office PowerPoint</Application>
  <PresentationFormat>On-screen Show (4:3)</PresentationFormat>
  <Paragraphs>54</Paragraphs>
  <Slides>29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Oh</cp:lastModifiedBy>
  <cp:revision>90</cp:revision>
  <dcterms:created xsi:type="dcterms:W3CDTF">2014-01-22T00:01:33Z</dcterms:created>
  <dcterms:modified xsi:type="dcterms:W3CDTF">2015-07-14T08:21:43Z</dcterms:modified>
</cp:coreProperties>
</file>